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8" r:id="rId4"/>
    <p:sldId id="274" r:id="rId5"/>
    <p:sldId id="282" r:id="rId6"/>
    <p:sldId id="268" r:id="rId7"/>
    <p:sldId id="275" r:id="rId8"/>
    <p:sldId id="273" r:id="rId9"/>
    <p:sldId id="278" r:id="rId10"/>
    <p:sldId id="272" r:id="rId11"/>
    <p:sldId id="281" r:id="rId12"/>
    <p:sldId id="280" r:id="rId13"/>
    <p:sldId id="283" r:id="rId14"/>
    <p:sldId id="261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8175" autoAdjust="0"/>
  </p:normalViewPr>
  <p:slideViewPr>
    <p:cSldViewPr>
      <p:cViewPr varScale="1">
        <p:scale>
          <a:sx n="40" d="100"/>
          <a:sy n="40" d="100"/>
        </p:scale>
        <p:origin x="139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41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152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3380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390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846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152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23/03/2020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3635896" y="4005064"/>
            <a:ext cx="5306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ASPETTI POSITIVI </a:t>
            </a:r>
            <a:br>
              <a:rPr lang="en-US" sz="40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cap="all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NEGATIVI DI WHATSAPP, VIBER E MESSENGER</a:t>
            </a:r>
            <a:endParaRPr lang="it-IT" sz="4000" b="1" cap="all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914927"/>
              </p:ext>
            </p:extLst>
          </p:nvPr>
        </p:nvGraphicFramePr>
        <p:xfrm>
          <a:off x="318356" y="692696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POSITIVI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027429"/>
              </p:ext>
            </p:extLst>
          </p:nvPr>
        </p:nvGraphicFramePr>
        <p:xfrm>
          <a:off x="318356" y="4663542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NEGATIVI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3275247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1979102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292494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062772" y="625326"/>
            <a:ext cx="47577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it-IT" sz="26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Messenger è collegato a Facebook (FB), rendendo semplice e </a:t>
            </a:r>
            <a:r>
              <a:rPr lang="it-IT" sz="2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gratuita</a:t>
            </a:r>
            <a:r>
              <a:rPr lang="it-IT" sz="26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la comunicazione con i tuoi amici FB dal tuo dispositivo (smartphone/tablet).</a:t>
            </a:r>
            <a:endParaRPr lang="en-US" sz="26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r>
              <a:rPr lang="it-IT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Gli utenti di FB devono scaricare Messenger se desiderano comunicare in modo più semplice e immediato con gli amici di FB e l'app </a:t>
            </a:r>
            <a:r>
              <a:rPr lang="it-IT" sz="26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occupa molto spazio nella memoria</a:t>
            </a:r>
            <a:r>
              <a:rPr lang="it-IT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del dispositivo (fino a 100+ MB).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83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265974"/>
              </p:ext>
            </p:extLst>
          </p:nvPr>
        </p:nvGraphicFramePr>
        <p:xfrm>
          <a:off x="318356" y="692696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POSITIVI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786547"/>
              </p:ext>
            </p:extLst>
          </p:nvPr>
        </p:nvGraphicFramePr>
        <p:xfrm>
          <a:off x="318356" y="4663542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NEGATIVI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3563279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212311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3140968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F79E518-3E78-4084-BBF1-E84CE48E42BB}"/>
              </a:ext>
            </a:extLst>
          </p:cNvPr>
          <p:cNvSpPr txBox="1"/>
          <p:nvPr/>
        </p:nvSpPr>
        <p:spPr>
          <a:xfrm>
            <a:off x="4067944" y="328582"/>
            <a:ext cx="454364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it-IT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Basandosi su una connessione Internet, WhatsApp / Viber e Messenger offrono </a:t>
            </a:r>
            <a:r>
              <a:rPr lang="it-IT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chiamate, videochiamate e messaggi gratuiti illimitati in ogni parte del mondo.</a:t>
            </a:r>
            <a:endParaRPr kumimoji="0" lang="en-GB" sz="28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r>
              <a:rPr lang="it-IT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WhatsApp/Viber e Messenger </a:t>
            </a:r>
            <a:r>
              <a:rPr lang="it-IT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funzionano solo con una connessione Internet </a:t>
            </a:r>
            <a:r>
              <a:rPr lang="it-IT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se non si dispone di una connessione Wi-Fi, la connessione Internet è a pagamento.</a:t>
            </a:r>
            <a:endParaRPr lang="en-US" sz="28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3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103950"/>
              </p:ext>
            </p:extLst>
          </p:nvPr>
        </p:nvGraphicFramePr>
        <p:xfrm>
          <a:off x="318356" y="692696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POSITIVI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713091"/>
              </p:ext>
            </p:extLst>
          </p:nvPr>
        </p:nvGraphicFramePr>
        <p:xfrm>
          <a:off x="318356" y="4663542"/>
          <a:ext cx="2818656" cy="1497013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NEGATIVI</a:t>
                      </a:r>
                      <a:endParaRPr lang="en-US" sz="36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76313" y="2492896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76313" y="4005064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067944" y="3429000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077947" y="334550"/>
            <a:ext cx="466722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it-IT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Oltre alla messaggistica istantanea e alle chiamate, WhatsApp/Viber e Messenger possono essere utilizzati per la collaborazione professionale, in quanto è possibile </a:t>
            </a:r>
            <a:r>
              <a:rPr lang="it-IT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condividere file</a:t>
            </a:r>
            <a:r>
              <a:rPr lang="it-IT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come immagini o anche file World ed Excel.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baseline="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baseline="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r>
              <a:rPr lang="it-IT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 app funzioneranno sempre in background sul tuo dispositivo, inviando avvisi e notifiche, per questo motivo, spesso </a:t>
            </a:r>
            <a:r>
              <a:rPr lang="it-IT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scaricano rapidamente la batteria del dispositivo</a:t>
            </a:r>
            <a:r>
              <a:rPr lang="it-IT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353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260648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1° parte</a:t>
            </a:r>
            <a:b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DEFINIZIONI</a:t>
            </a: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84386" y="36424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MESSENG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ER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481082" y="1825654"/>
            <a:ext cx="819537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Messenger (conosciuto anche come Facebook Messenger) è un servizio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gratuito di messaggistica istantanea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Funziona tramite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l'app Messenger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o la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piattaforma web Messenger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(originariamente sviluppata come chat di Facebook)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Gli utenti possono inviare messaggi, foto, video, adesivi, audio e anche allegare file (come un documento Word)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l’app supporta anche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chiamate audio e video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Inoltre, supporta anche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giochi</a:t>
            </a:r>
            <a:endParaRPr kumimoji="0" lang="it-IT" sz="2200" b="1" i="0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10" descr="Image result for messenger">
            <a:extLst>
              <a:ext uri="{FF2B5EF4-FFF2-40B4-BE49-F238E27FC236}">
                <a16:creationId xmlns:a16="http://schemas.microsoft.com/office/drawing/2014/main" id="{9F25025A-9667-4B32-B4E4-654781D96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174" y="200813"/>
            <a:ext cx="1256548" cy="125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07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PASSI PRINCIPALI &amp; FUNZIONI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Rettangolo 11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539552" y="1679872"/>
            <a:ext cx="774499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Scarica</a:t>
            </a:r>
            <a:r>
              <a:rPr lang="en-US" sz="17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700" dirty="0" err="1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l’app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Facebook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Messenger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Registrati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alla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piattaforma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tramite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il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tuo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account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Facebook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1700" dirty="0">
                <a:latin typeface="Calibri Light" panose="020F0302020204030204" pitchFamily="34" charset="0"/>
                <a:cs typeface="Calibri Light" panose="020F0302020204030204" pitchFamily="34" charset="0"/>
              </a:rPr>
              <a:t>Consenti all'app di accedere ai </a:t>
            </a:r>
            <a:r>
              <a:rPr lang="it-IT" sz="17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contatti della tua rubrica acconsentendo quando viene visualizzata la domanda a comparsa.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Inizia</a:t>
            </a:r>
            <a:r>
              <a:rPr lang="en-US" sz="17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una conversazione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manda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un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messaggio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testo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, un file, una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foto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, un video,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ecc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.)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17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Avvia una videochiamata con uno dei tuoi contatti. 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r>
              <a:rPr lang="it-IT" sz="1700" b="1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Nota: quando il tuo contatto accetta la richiesta a partecipare alla videochiamata, hai la possibilità di disabilitare la videocamera e comunicare solo con la tua voce, come una normale telefonata.</a:t>
            </a:r>
            <a:endParaRPr lang="en-US" sz="1700" b="1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17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1700" dirty="0">
                <a:latin typeface="Calibri Light" panose="020F0302020204030204" pitchFamily="34" charset="0"/>
                <a:cs typeface="Calibri Light" panose="020F0302020204030204" pitchFamily="34" charset="0"/>
              </a:rPr>
              <a:t>Puoi creare una </a:t>
            </a:r>
            <a:r>
              <a:rPr lang="it-IT" sz="17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chat di gruppo </a:t>
            </a:r>
            <a:r>
              <a:rPr lang="it-IT" sz="1700" dirty="0">
                <a:latin typeface="Calibri Light" panose="020F0302020204030204" pitchFamily="34" charset="0"/>
                <a:cs typeface="Calibri Light" panose="020F0302020204030204" pitchFamily="34" charset="0"/>
              </a:rPr>
              <a:t>(aggiungendo contatti specifici e scegliendo il nome del gruppo) oppure puoi anche essere invitato a prendere parte a una chat di gruppo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85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084386" y="364246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WHATSAPP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11560" y="1763519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WhatsApp è un </a:t>
            </a:r>
            <a:r>
              <a:rPr lang="en-US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servizio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gratuito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messaggistica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istantanea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Consente agli utenti di </a:t>
            </a: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inviare messaggi di testo e vocali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effettuare </a:t>
            </a: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chiamate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vocali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e </a:t>
            </a: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video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condividere immagini, file, collegamenti, ecc.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WhatsApp è </a:t>
            </a: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un'applicazione (App) 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che funziona su dispositivi mobili, tuttavia è accessibile anche dai PC tramite </a:t>
            </a: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l'opzione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Web di WhatsApp 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disponibile nella stessa app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Il servizio, per funzionare, richiede agli utenti di fornire il </a:t>
            </a: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numero di cellulare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6" descr="Image result for whats up">
            <a:extLst>
              <a:ext uri="{FF2B5EF4-FFF2-40B4-BE49-F238E27FC236}">
                <a16:creationId xmlns:a16="http://schemas.microsoft.com/office/drawing/2014/main" id="{306C2A2A-06FF-4D01-9EB9-AA131D20B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7" t="6031" r="9435" b="8802"/>
          <a:stretch/>
        </p:blipFill>
        <p:spPr bwMode="auto">
          <a:xfrm>
            <a:off x="1099174" y="188639"/>
            <a:ext cx="1168571" cy="137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PASSI PRINCIPALI &amp; FUNZIONI</a:t>
            </a:r>
            <a:endParaRPr lang="it-IT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5536" y="1442283"/>
            <a:ext cx="805817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Scarica l’app </a:t>
            </a: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WhatsApp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Registrati alla piattaforma con il tuo </a:t>
            </a: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numero di cellulare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Crea il tuo </a:t>
            </a: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profilo personale (foto, nome, </a:t>
            </a:r>
            <a:r>
              <a:rPr lang="it-IT" sz="22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status, ecc.)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Consenti all’App </a:t>
            </a:r>
            <a:r>
              <a:rPr lang="it-IT" sz="22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l’accesso alla tua rubrica e lista contatti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Inizia una conversazione </a:t>
            </a:r>
            <a:r>
              <a:rPr kumimoji="0" lang="it-IT" sz="2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(invia un messaggio di testo, una foto, video, un link, un messaggio vocale, la tua posizione GPS, ecc.)</a:t>
            </a: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o una chiamata o videochiamata con la tua lista contatti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Puoi creare un </a:t>
            </a:r>
            <a:r>
              <a:rPr lang="it-IT" sz="22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gruppo WhatsApp </a:t>
            </a:r>
            <a:r>
              <a:rPr lang="it-IT" sz="2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(aggiungendo contatti specifici e scegliendo il nome del gruppo) oppure puoi essere invitato a prendere parte ad un gruppo specifico</a:t>
            </a:r>
            <a:endParaRPr kumimoji="0" lang="it-IT" sz="2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62878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779912" y="395584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VIBER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751446" y="1714157"/>
            <a:ext cx="76411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Viber è un servizio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gratuito di messaggistica istantanea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Gli utenti sono registrati e identificati tramite un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numero di telefono cellulare.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Tuttavia,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il servizio è accessibile su piattaforme desktop senza la necessità di connettività mobile.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Inoltre, consente agli utenti di scambiare immagini e registrazioni video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Fornisce un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servizio di telefonia fissa e mobile internazionale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a 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pagamento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chiamato</a:t>
            </a:r>
            <a:b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Viber Out</a:t>
            </a:r>
          </a:p>
        </p:txBody>
      </p:sp>
      <p:pic>
        <p:nvPicPr>
          <p:cNvPr id="4" name="Picture 8" descr="Image result for VIBER">
            <a:extLst>
              <a:ext uri="{FF2B5EF4-FFF2-40B4-BE49-F238E27FC236}">
                <a16:creationId xmlns:a16="http://schemas.microsoft.com/office/drawing/2014/main" id="{57B7D708-5F04-4A6B-B9AC-A7E34282F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6" t="13552" r="14725" b="13552"/>
          <a:stretch/>
        </p:blipFill>
        <p:spPr bwMode="auto">
          <a:xfrm>
            <a:off x="1259633" y="172567"/>
            <a:ext cx="1224135" cy="119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878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en-US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PASSI PRINCIPALI &amp; FUNZIONI</a:t>
            </a:r>
            <a:endParaRPr lang="it-IT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40943" y="1742585"/>
            <a:ext cx="774499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Scarica l’app </a:t>
            </a:r>
            <a:r>
              <a:rPr kumimoji="0" lang="it-IT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Viber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Registrati alla piattaforma con il tuo </a:t>
            </a:r>
            <a:r>
              <a:rPr lang="it-IT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numero di cellulare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Crea il tuo </a:t>
            </a:r>
            <a:r>
              <a:rPr lang="it-IT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profilo personale (foto, nome, ecc.)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400" b="0" i="0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Consenti all’App </a:t>
            </a:r>
            <a:r>
              <a:rPr lang="it-IT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l’accesso alla tua rubrica e lista contatti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400" b="1" i="0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it-IT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Inizia una conversazione </a:t>
            </a:r>
            <a:r>
              <a:rPr lang="it-IT" sz="2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(invia un messaggio di testo, una foto, video, un link, un messaggio vocale, ecc.)</a:t>
            </a:r>
            <a:r>
              <a:rPr lang="it-IT" sz="2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 una chiamata o videochiamata con la tua lista contatti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400" b="1" i="0" u="none" strike="noStrike" kern="120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3225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2° parte</a:t>
            </a:r>
            <a:b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ASPETTI </a:t>
            </a:r>
          </a:p>
          <a:p>
            <a: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POSITIVI E </a:t>
            </a:r>
          </a:p>
          <a:p>
            <a: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NEGATIVI</a:t>
            </a: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</TotalTime>
  <Words>850</Words>
  <Application>Microsoft Office PowerPoint</Application>
  <PresentationFormat>Presentazione su schermo (4:3)</PresentationFormat>
  <Paragraphs>94</Paragraphs>
  <Slides>13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Anziani e non solo</cp:lastModifiedBy>
  <cp:revision>84</cp:revision>
  <dcterms:created xsi:type="dcterms:W3CDTF">2019-01-04T16:28:11Z</dcterms:created>
  <dcterms:modified xsi:type="dcterms:W3CDTF">2020-03-23T12:23:01Z</dcterms:modified>
</cp:coreProperties>
</file>